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FFC0CB"/>
    <a:srgbClr val="FF0000"/>
    <a:srgbClr val="D3D3D3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B0E0-F1AA-94D0-897F-021680471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375BB-84E2-ABD5-02A7-203D32904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8A48C-72AC-8D8D-B8BB-4C1DCA9F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8F275-19D3-C552-372A-06141E6B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9BBCE-5D67-78CB-9DE0-11A12309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11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44A2-74EC-582D-3BD9-84BD25C2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D0421-3A41-5AC2-0A60-DDA20E0A8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ACD30-4906-5EBB-7AAF-48106DEA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CD6CE-1CBF-E91B-7666-00563341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93E01-1084-8CFF-9561-D79A80ED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79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6202A-ECDE-98D6-6795-63E4F1637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4068F-9863-ACF5-B061-80FE3FC23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52296-9273-1D1A-93DA-DC6622D6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EACF9-721D-91C1-7B1C-BE610271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FAF2C-7B35-407C-5AE7-AD9E66C1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03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5B7B-9956-D012-F518-F1D7B43A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26647-5340-D51D-B499-E8AF963B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B8DFD-715B-35C8-0445-136046C5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417CB-1469-D579-C36E-2985DF5B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82891-DB1E-50BB-1F1C-041D6E01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80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0E98-A162-EAD5-21AD-63880F6C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E920E-CA29-98C6-9730-EE70744B1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8497B-C34E-5EF6-9145-DCEDF313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087D-7849-6D1A-D86B-90CBA3EA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AD372-183D-A12E-7987-46EE463F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33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A341-B933-E61B-F4C3-5811060A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B240-9A46-7AA1-D974-B98A4F8BE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018E6-99AA-16D4-6957-1AAA8C7C2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72561-4F9E-050C-F419-3F3570D6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F2235-AD4B-AC1F-E2F4-458BF904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5B35B-15B3-5CD8-4654-AB77B11B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11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D2C4-64EC-172B-8B99-4FC1E14F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D4F52-2835-CB00-0293-658D54395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57BE5-93A5-6043-ED09-4D54303E9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76A9B-1F36-E72A-72A3-BEA5A7E12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DC7E1-0F57-7C44-B075-51663E730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453F3-91A2-DDBB-8C6B-70CEE4D1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2A8999-B5F9-98CB-B9C0-4C699702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18432-2B7A-2590-AF5F-723DBCCB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244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CB3F-068A-8E06-FA3B-4E6FBF03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ECE02-7A6E-0EAB-3B2F-135F7988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1A1CA-2209-D479-6E89-3500ACF4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3AF40-A49A-C43C-16E1-585AE9F0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94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667BB-5057-84C1-F397-0ADD49EB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D1921-DF7F-490A-55E2-6F11B88D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0B63D-4DB5-C835-0891-8A37976B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15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5003-3892-F1D9-890C-23CDE565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B8BEA-717C-DEE0-F5C2-71A44AC0D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A3B94-42C1-22EF-C86A-24735D6F9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1D574-4C13-B4C0-CFF7-B9F41A09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7E42-6580-2E06-8EED-E10BA779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307B3-9312-A4CB-68BD-F6235608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81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E399-DF8F-48CB-F5C0-2372348F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BECFD-261A-5F36-607A-5756CA680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355AB-0502-3E72-E020-7E450D772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B0ECD-8EB2-F60A-1787-852B292D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B7EC2-D66F-07BA-7497-73D118660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E0517-811F-0C74-4E67-7D412B55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07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9C5E4A-EF74-D81A-92EC-ABD7C593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3DF14-B826-935E-D632-244F2ED2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B6084-4E2E-F832-AF42-D7369EB16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B810C-A640-4EFA-95C6-9D94ECA716AA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B9A0C-F2B8-A65A-7EE9-6E267B119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96F7-B9C4-ECD2-6A69-74399E9E4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E7C2E-41D3-4C09-8058-2D9CDE7054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28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B98A4-3BE1-512A-66FC-DF9BA2E6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0FF2E3-974C-E27A-97F4-426F20090B58}"/>
              </a:ext>
            </a:extLst>
          </p:cNvPr>
          <p:cNvSpPr/>
          <p:nvPr/>
        </p:nvSpPr>
        <p:spPr>
          <a:xfrm>
            <a:off x="101602" y="86362"/>
            <a:ext cx="11988799" cy="6685279"/>
          </a:xfrm>
          <a:custGeom>
            <a:avLst/>
            <a:gdLst>
              <a:gd name="connsiteX0" fmla="*/ 8928124 w 11988799"/>
              <a:gd name="connsiteY0" fmla="*/ 4111586 h 6685279"/>
              <a:gd name="connsiteX1" fmla="*/ 11988799 w 11988799"/>
              <a:gd name="connsiteY1" fmla="*/ 4111586 h 6685279"/>
              <a:gd name="connsiteX2" fmla="*/ 11988799 w 11988799"/>
              <a:gd name="connsiteY2" fmla="*/ 6685279 h 6685279"/>
              <a:gd name="connsiteX3" fmla="*/ 8928124 w 11988799"/>
              <a:gd name="connsiteY3" fmla="*/ 6685279 h 6685279"/>
              <a:gd name="connsiteX4" fmla="*/ 5647335 w 11988799"/>
              <a:gd name="connsiteY4" fmla="*/ 4111586 h 6685279"/>
              <a:gd name="connsiteX5" fmla="*/ 7121930 w 11988799"/>
              <a:gd name="connsiteY5" fmla="*/ 4111586 h 6685279"/>
              <a:gd name="connsiteX6" fmla="*/ 7121930 w 11988799"/>
              <a:gd name="connsiteY6" fmla="*/ 4117004 h 6685279"/>
              <a:gd name="connsiteX7" fmla="*/ 7218374 w 11988799"/>
              <a:gd name="connsiteY7" fmla="*/ 4117004 h 6685279"/>
              <a:gd name="connsiteX8" fmla="*/ 7218374 w 11988799"/>
              <a:gd name="connsiteY8" fmla="*/ 4111586 h 6685279"/>
              <a:gd name="connsiteX9" fmla="*/ 8820124 w 11988799"/>
              <a:gd name="connsiteY9" fmla="*/ 4111586 h 6685279"/>
              <a:gd name="connsiteX10" fmla="*/ 8820124 w 11988799"/>
              <a:gd name="connsiteY10" fmla="*/ 6685279 h 6685279"/>
              <a:gd name="connsiteX11" fmla="*/ 5647335 w 11988799"/>
              <a:gd name="connsiteY11" fmla="*/ 6685279 h 6685279"/>
              <a:gd name="connsiteX12" fmla="*/ 2447950 w 11988799"/>
              <a:gd name="connsiteY12" fmla="*/ 4111586 h 6685279"/>
              <a:gd name="connsiteX13" fmla="*/ 5550890 w 11988799"/>
              <a:gd name="connsiteY13" fmla="*/ 4111586 h 6685279"/>
              <a:gd name="connsiteX14" fmla="*/ 5550890 w 11988799"/>
              <a:gd name="connsiteY14" fmla="*/ 6685279 h 6685279"/>
              <a:gd name="connsiteX15" fmla="*/ 2447950 w 11988799"/>
              <a:gd name="connsiteY15" fmla="*/ 6685279 h 6685279"/>
              <a:gd name="connsiteX16" fmla="*/ 0 w 11988799"/>
              <a:gd name="connsiteY16" fmla="*/ 4111586 h 6685279"/>
              <a:gd name="connsiteX17" fmla="*/ 2339950 w 11988799"/>
              <a:gd name="connsiteY17" fmla="*/ 4111586 h 6685279"/>
              <a:gd name="connsiteX18" fmla="*/ 2339950 w 11988799"/>
              <a:gd name="connsiteY18" fmla="*/ 6685279 h 6685279"/>
              <a:gd name="connsiteX19" fmla="*/ 0 w 11988799"/>
              <a:gd name="connsiteY19" fmla="*/ 6685279 h 6685279"/>
              <a:gd name="connsiteX20" fmla="*/ 7218374 w 11988799"/>
              <a:gd name="connsiteY20" fmla="*/ 1627150 h 6685279"/>
              <a:gd name="connsiteX21" fmla="*/ 11988799 w 11988799"/>
              <a:gd name="connsiteY21" fmla="*/ 1627150 h 6685279"/>
              <a:gd name="connsiteX22" fmla="*/ 11988799 w 11988799"/>
              <a:gd name="connsiteY22" fmla="*/ 4015142 h 6685279"/>
              <a:gd name="connsiteX23" fmla="*/ 8928124 w 11988799"/>
              <a:gd name="connsiteY23" fmla="*/ 4015142 h 6685279"/>
              <a:gd name="connsiteX24" fmla="*/ 8928124 w 11988799"/>
              <a:gd name="connsiteY24" fmla="*/ 4014858 h 6685279"/>
              <a:gd name="connsiteX25" fmla="*/ 8820124 w 11988799"/>
              <a:gd name="connsiteY25" fmla="*/ 4014858 h 6685279"/>
              <a:gd name="connsiteX26" fmla="*/ 8820124 w 11988799"/>
              <a:gd name="connsiteY26" fmla="*/ 4015142 h 6685279"/>
              <a:gd name="connsiteX27" fmla="*/ 7218374 w 11988799"/>
              <a:gd name="connsiteY27" fmla="*/ 4015142 h 6685279"/>
              <a:gd name="connsiteX28" fmla="*/ 2447950 w 11988799"/>
              <a:gd name="connsiteY28" fmla="*/ 1627150 h 6685279"/>
              <a:gd name="connsiteX29" fmla="*/ 7121930 w 11988799"/>
              <a:gd name="connsiteY29" fmla="*/ 1627150 h 6685279"/>
              <a:gd name="connsiteX30" fmla="*/ 7121930 w 11988799"/>
              <a:gd name="connsiteY30" fmla="*/ 4015142 h 6685279"/>
              <a:gd name="connsiteX31" fmla="*/ 5647335 w 11988799"/>
              <a:gd name="connsiteY31" fmla="*/ 4015142 h 6685279"/>
              <a:gd name="connsiteX32" fmla="*/ 5647335 w 11988799"/>
              <a:gd name="connsiteY32" fmla="*/ 4014858 h 6685279"/>
              <a:gd name="connsiteX33" fmla="*/ 5550890 w 11988799"/>
              <a:gd name="connsiteY33" fmla="*/ 4014858 h 6685279"/>
              <a:gd name="connsiteX34" fmla="*/ 5550890 w 11988799"/>
              <a:gd name="connsiteY34" fmla="*/ 4015142 h 6685279"/>
              <a:gd name="connsiteX35" fmla="*/ 2447950 w 11988799"/>
              <a:gd name="connsiteY35" fmla="*/ 4015142 h 6685279"/>
              <a:gd name="connsiteX36" fmla="*/ 0 w 11988799"/>
              <a:gd name="connsiteY36" fmla="*/ 1627150 h 6685279"/>
              <a:gd name="connsiteX37" fmla="*/ 2339950 w 11988799"/>
              <a:gd name="connsiteY37" fmla="*/ 1627150 h 6685279"/>
              <a:gd name="connsiteX38" fmla="*/ 2339950 w 11988799"/>
              <a:gd name="connsiteY38" fmla="*/ 4015142 h 6685279"/>
              <a:gd name="connsiteX39" fmla="*/ 0 w 11988799"/>
              <a:gd name="connsiteY39" fmla="*/ 4015142 h 6685279"/>
              <a:gd name="connsiteX40" fmla="*/ 2447950 w 11988799"/>
              <a:gd name="connsiteY40" fmla="*/ 646580 h 6685279"/>
              <a:gd name="connsiteX41" fmla="*/ 11988799 w 11988799"/>
              <a:gd name="connsiteY41" fmla="*/ 646580 h 6685279"/>
              <a:gd name="connsiteX42" fmla="*/ 11988799 w 11988799"/>
              <a:gd name="connsiteY42" fmla="*/ 1530706 h 6685279"/>
              <a:gd name="connsiteX43" fmla="*/ 7218374 w 11988799"/>
              <a:gd name="connsiteY43" fmla="*/ 1530706 h 6685279"/>
              <a:gd name="connsiteX44" fmla="*/ 7218374 w 11988799"/>
              <a:gd name="connsiteY44" fmla="*/ 1525004 h 6685279"/>
              <a:gd name="connsiteX45" fmla="*/ 7121930 w 11988799"/>
              <a:gd name="connsiteY45" fmla="*/ 1525004 h 6685279"/>
              <a:gd name="connsiteX46" fmla="*/ 7121930 w 11988799"/>
              <a:gd name="connsiteY46" fmla="*/ 1530706 h 6685279"/>
              <a:gd name="connsiteX47" fmla="*/ 2447950 w 11988799"/>
              <a:gd name="connsiteY47" fmla="*/ 1530706 h 6685279"/>
              <a:gd name="connsiteX48" fmla="*/ 0 w 11988799"/>
              <a:gd name="connsiteY48" fmla="*/ 646580 h 6685279"/>
              <a:gd name="connsiteX49" fmla="*/ 2339950 w 11988799"/>
              <a:gd name="connsiteY49" fmla="*/ 646580 h 6685279"/>
              <a:gd name="connsiteX50" fmla="*/ 2339950 w 11988799"/>
              <a:gd name="connsiteY50" fmla="*/ 1530706 h 6685279"/>
              <a:gd name="connsiteX51" fmla="*/ 0 w 11988799"/>
              <a:gd name="connsiteY51" fmla="*/ 1530706 h 6685279"/>
              <a:gd name="connsiteX52" fmla="*/ 0 w 11988799"/>
              <a:gd name="connsiteY52" fmla="*/ 0 h 6685279"/>
              <a:gd name="connsiteX53" fmla="*/ 11988799 w 11988799"/>
              <a:gd name="connsiteY53" fmla="*/ 0 h 6685279"/>
              <a:gd name="connsiteX54" fmla="*/ 11988799 w 11988799"/>
              <a:gd name="connsiteY54" fmla="*/ 550136 h 6685279"/>
              <a:gd name="connsiteX55" fmla="*/ 2447950 w 11988799"/>
              <a:gd name="connsiteY55" fmla="*/ 550136 h 6685279"/>
              <a:gd name="connsiteX56" fmla="*/ 2447950 w 11988799"/>
              <a:gd name="connsiteY56" fmla="*/ 550135 h 6685279"/>
              <a:gd name="connsiteX57" fmla="*/ 2339950 w 11988799"/>
              <a:gd name="connsiteY57" fmla="*/ 550135 h 6685279"/>
              <a:gd name="connsiteX58" fmla="*/ 2339950 w 11988799"/>
              <a:gd name="connsiteY58" fmla="*/ 550136 h 6685279"/>
              <a:gd name="connsiteX59" fmla="*/ 0 w 11988799"/>
              <a:gd name="connsiteY59" fmla="*/ 550136 h 668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988799" h="6685279">
                <a:moveTo>
                  <a:pt x="8928124" y="4111586"/>
                </a:moveTo>
                <a:lnTo>
                  <a:pt x="11988799" y="4111586"/>
                </a:lnTo>
                <a:lnTo>
                  <a:pt x="11988799" y="6685279"/>
                </a:lnTo>
                <a:lnTo>
                  <a:pt x="8928124" y="6685279"/>
                </a:lnTo>
                <a:close/>
                <a:moveTo>
                  <a:pt x="5647335" y="4111586"/>
                </a:moveTo>
                <a:lnTo>
                  <a:pt x="7121930" y="4111586"/>
                </a:lnTo>
                <a:lnTo>
                  <a:pt x="7121930" y="4117004"/>
                </a:lnTo>
                <a:lnTo>
                  <a:pt x="7218374" y="4117004"/>
                </a:lnTo>
                <a:lnTo>
                  <a:pt x="7218374" y="4111586"/>
                </a:lnTo>
                <a:lnTo>
                  <a:pt x="8820124" y="4111586"/>
                </a:lnTo>
                <a:lnTo>
                  <a:pt x="8820124" y="6685279"/>
                </a:lnTo>
                <a:lnTo>
                  <a:pt x="5647335" y="6685279"/>
                </a:lnTo>
                <a:close/>
                <a:moveTo>
                  <a:pt x="2447950" y="4111586"/>
                </a:moveTo>
                <a:lnTo>
                  <a:pt x="5550890" y="4111586"/>
                </a:lnTo>
                <a:lnTo>
                  <a:pt x="5550890" y="6685279"/>
                </a:lnTo>
                <a:lnTo>
                  <a:pt x="2447950" y="6685279"/>
                </a:lnTo>
                <a:close/>
                <a:moveTo>
                  <a:pt x="0" y="4111586"/>
                </a:moveTo>
                <a:lnTo>
                  <a:pt x="2339950" y="4111586"/>
                </a:lnTo>
                <a:lnTo>
                  <a:pt x="2339950" y="6685279"/>
                </a:lnTo>
                <a:lnTo>
                  <a:pt x="0" y="6685279"/>
                </a:lnTo>
                <a:close/>
                <a:moveTo>
                  <a:pt x="7218374" y="1627150"/>
                </a:moveTo>
                <a:lnTo>
                  <a:pt x="11988799" y="1627150"/>
                </a:lnTo>
                <a:lnTo>
                  <a:pt x="11988799" y="4015142"/>
                </a:lnTo>
                <a:lnTo>
                  <a:pt x="8928124" y="4015142"/>
                </a:lnTo>
                <a:lnTo>
                  <a:pt x="8928124" y="4014858"/>
                </a:lnTo>
                <a:lnTo>
                  <a:pt x="8820124" y="4014858"/>
                </a:lnTo>
                <a:lnTo>
                  <a:pt x="8820124" y="4015142"/>
                </a:lnTo>
                <a:lnTo>
                  <a:pt x="7218374" y="4015142"/>
                </a:lnTo>
                <a:close/>
                <a:moveTo>
                  <a:pt x="2447950" y="1627150"/>
                </a:moveTo>
                <a:lnTo>
                  <a:pt x="7121930" y="1627150"/>
                </a:lnTo>
                <a:lnTo>
                  <a:pt x="7121930" y="4015142"/>
                </a:lnTo>
                <a:lnTo>
                  <a:pt x="5647335" y="4015142"/>
                </a:lnTo>
                <a:lnTo>
                  <a:pt x="5647335" y="4014858"/>
                </a:lnTo>
                <a:lnTo>
                  <a:pt x="5550890" y="4014858"/>
                </a:lnTo>
                <a:lnTo>
                  <a:pt x="5550890" y="4015142"/>
                </a:lnTo>
                <a:lnTo>
                  <a:pt x="2447950" y="4015142"/>
                </a:lnTo>
                <a:close/>
                <a:moveTo>
                  <a:pt x="0" y="1627150"/>
                </a:moveTo>
                <a:lnTo>
                  <a:pt x="2339950" y="1627150"/>
                </a:lnTo>
                <a:lnTo>
                  <a:pt x="2339950" y="4015142"/>
                </a:lnTo>
                <a:lnTo>
                  <a:pt x="0" y="4015142"/>
                </a:lnTo>
                <a:close/>
                <a:moveTo>
                  <a:pt x="2447950" y="646580"/>
                </a:moveTo>
                <a:lnTo>
                  <a:pt x="11988799" y="646580"/>
                </a:lnTo>
                <a:lnTo>
                  <a:pt x="11988799" y="1530706"/>
                </a:lnTo>
                <a:lnTo>
                  <a:pt x="7218374" y="1530706"/>
                </a:lnTo>
                <a:lnTo>
                  <a:pt x="7218374" y="1525004"/>
                </a:lnTo>
                <a:lnTo>
                  <a:pt x="7121930" y="1525004"/>
                </a:lnTo>
                <a:lnTo>
                  <a:pt x="7121930" y="1530706"/>
                </a:lnTo>
                <a:lnTo>
                  <a:pt x="2447950" y="1530706"/>
                </a:lnTo>
                <a:close/>
                <a:moveTo>
                  <a:pt x="0" y="646580"/>
                </a:moveTo>
                <a:lnTo>
                  <a:pt x="2339950" y="646580"/>
                </a:lnTo>
                <a:lnTo>
                  <a:pt x="2339950" y="1530706"/>
                </a:lnTo>
                <a:lnTo>
                  <a:pt x="0" y="1530706"/>
                </a:lnTo>
                <a:close/>
                <a:moveTo>
                  <a:pt x="0" y="0"/>
                </a:moveTo>
                <a:lnTo>
                  <a:pt x="11988799" y="0"/>
                </a:lnTo>
                <a:lnTo>
                  <a:pt x="11988799" y="550136"/>
                </a:lnTo>
                <a:lnTo>
                  <a:pt x="2447950" y="550136"/>
                </a:lnTo>
                <a:lnTo>
                  <a:pt x="2447950" y="550135"/>
                </a:lnTo>
                <a:lnTo>
                  <a:pt x="2339950" y="550135"/>
                </a:lnTo>
                <a:lnTo>
                  <a:pt x="2339950" y="550136"/>
                </a:lnTo>
                <a:lnTo>
                  <a:pt x="0" y="550136"/>
                </a:lnTo>
                <a:close/>
              </a:path>
            </a:pathLst>
          </a:custGeom>
          <a:gradFill>
            <a:gsLst>
              <a:gs pos="95000">
                <a:srgbClr val="FFC0CB">
                  <a:alpha val="80000"/>
                </a:srgbClr>
              </a:gs>
              <a:gs pos="0">
                <a:srgbClr val="FF0000">
                  <a:alpha val="76863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90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85133-D0E0-4AD9-353E-1DFCEE90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EDF9C9B-D4FB-1BB4-A3F7-829EEF6B34A4}"/>
              </a:ext>
            </a:extLst>
          </p:cNvPr>
          <p:cNvSpPr/>
          <p:nvPr/>
        </p:nvSpPr>
        <p:spPr>
          <a:xfrm>
            <a:off x="111762" y="101600"/>
            <a:ext cx="11968479" cy="6644640"/>
          </a:xfrm>
          <a:custGeom>
            <a:avLst/>
            <a:gdLst>
              <a:gd name="connsiteX0" fmla="*/ 8909684 w 11968479"/>
              <a:gd name="connsiteY0" fmla="*/ 4095861 h 6644640"/>
              <a:gd name="connsiteX1" fmla="*/ 11968479 w 11968479"/>
              <a:gd name="connsiteY1" fmla="*/ 4095861 h 6644640"/>
              <a:gd name="connsiteX2" fmla="*/ 11968479 w 11968479"/>
              <a:gd name="connsiteY2" fmla="*/ 6644640 h 6644640"/>
              <a:gd name="connsiteX3" fmla="*/ 8909684 w 11968479"/>
              <a:gd name="connsiteY3" fmla="*/ 6644640 h 6644640"/>
              <a:gd name="connsiteX4" fmla="*/ 5634672 w 11968479"/>
              <a:gd name="connsiteY4" fmla="*/ 4095861 h 6644640"/>
              <a:gd name="connsiteX5" fmla="*/ 8818244 w 11968479"/>
              <a:gd name="connsiteY5" fmla="*/ 4095861 h 6644640"/>
              <a:gd name="connsiteX6" fmla="*/ 8818244 w 11968479"/>
              <a:gd name="connsiteY6" fmla="*/ 6644640 h 6644640"/>
              <a:gd name="connsiteX7" fmla="*/ 5634672 w 11968479"/>
              <a:gd name="connsiteY7" fmla="*/ 6644640 h 6644640"/>
              <a:gd name="connsiteX8" fmla="*/ 2429510 w 11968479"/>
              <a:gd name="connsiteY8" fmla="*/ 4095861 h 6644640"/>
              <a:gd name="connsiteX9" fmla="*/ 5543232 w 11968479"/>
              <a:gd name="connsiteY9" fmla="*/ 4095861 h 6644640"/>
              <a:gd name="connsiteX10" fmla="*/ 5543232 w 11968479"/>
              <a:gd name="connsiteY10" fmla="*/ 6644640 h 6644640"/>
              <a:gd name="connsiteX11" fmla="*/ 2429510 w 11968479"/>
              <a:gd name="connsiteY11" fmla="*/ 6644640 h 6644640"/>
              <a:gd name="connsiteX12" fmla="*/ 0 w 11968479"/>
              <a:gd name="connsiteY12" fmla="*/ 4095861 h 6644640"/>
              <a:gd name="connsiteX13" fmla="*/ 2338070 w 11968479"/>
              <a:gd name="connsiteY13" fmla="*/ 4095861 h 6644640"/>
              <a:gd name="connsiteX14" fmla="*/ 2338070 w 11968479"/>
              <a:gd name="connsiteY14" fmla="*/ 6644640 h 6644640"/>
              <a:gd name="connsiteX15" fmla="*/ 0 w 11968479"/>
              <a:gd name="connsiteY15" fmla="*/ 6644640 h 6644640"/>
              <a:gd name="connsiteX16" fmla="*/ 8909684 w 11968479"/>
              <a:gd name="connsiteY16" fmla="*/ 1584576 h 6644640"/>
              <a:gd name="connsiteX17" fmla="*/ 11968479 w 11968479"/>
              <a:gd name="connsiteY17" fmla="*/ 1584576 h 6644640"/>
              <a:gd name="connsiteX18" fmla="*/ 11968479 w 11968479"/>
              <a:gd name="connsiteY18" fmla="*/ 4003575 h 6644640"/>
              <a:gd name="connsiteX19" fmla="*/ 8909684 w 11968479"/>
              <a:gd name="connsiteY19" fmla="*/ 4003575 h 6644640"/>
              <a:gd name="connsiteX20" fmla="*/ 5634672 w 11968479"/>
              <a:gd name="connsiteY20" fmla="*/ 1584576 h 6644640"/>
              <a:gd name="connsiteX21" fmla="*/ 8818244 w 11968479"/>
              <a:gd name="connsiteY21" fmla="*/ 1584576 h 6644640"/>
              <a:gd name="connsiteX22" fmla="*/ 8818244 w 11968479"/>
              <a:gd name="connsiteY22" fmla="*/ 4003575 h 6644640"/>
              <a:gd name="connsiteX23" fmla="*/ 5634672 w 11968479"/>
              <a:gd name="connsiteY23" fmla="*/ 4003575 h 6644640"/>
              <a:gd name="connsiteX24" fmla="*/ 2429510 w 11968479"/>
              <a:gd name="connsiteY24" fmla="*/ 1584576 h 6644640"/>
              <a:gd name="connsiteX25" fmla="*/ 5543232 w 11968479"/>
              <a:gd name="connsiteY25" fmla="*/ 1584576 h 6644640"/>
              <a:gd name="connsiteX26" fmla="*/ 5543232 w 11968479"/>
              <a:gd name="connsiteY26" fmla="*/ 4003575 h 6644640"/>
              <a:gd name="connsiteX27" fmla="*/ 2429510 w 11968479"/>
              <a:gd name="connsiteY27" fmla="*/ 4003575 h 6644640"/>
              <a:gd name="connsiteX28" fmla="*/ 0 w 11968479"/>
              <a:gd name="connsiteY28" fmla="*/ 1584576 h 6644640"/>
              <a:gd name="connsiteX29" fmla="*/ 2338070 w 11968479"/>
              <a:gd name="connsiteY29" fmla="*/ 1584576 h 6644640"/>
              <a:gd name="connsiteX30" fmla="*/ 2338070 w 11968479"/>
              <a:gd name="connsiteY30" fmla="*/ 4003575 h 6644640"/>
              <a:gd name="connsiteX31" fmla="*/ 0 w 11968479"/>
              <a:gd name="connsiteY31" fmla="*/ 4003575 h 6644640"/>
              <a:gd name="connsiteX32" fmla="*/ 0 w 11968479"/>
              <a:gd name="connsiteY32" fmla="*/ 606273 h 6644640"/>
              <a:gd name="connsiteX33" fmla="*/ 2338070 w 11968479"/>
              <a:gd name="connsiteY33" fmla="*/ 606273 h 6644640"/>
              <a:gd name="connsiteX34" fmla="*/ 2338070 w 11968479"/>
              <a:gd name="connsiteY34" fmla="*/ 1492288 h 6644640"/>
              <a:gd name="connsiteX35" fmla="*/ 0 w 11968479"/>
              <a:gd name="connsiteY35" fmla="*/ 1492288 h 6644640"/>
              <a:gd name="connsiteX36" fmla="*/ 8809037 w 11968479"/>
              <a:gd name="connsiteY36" fmla="*/ 603149 h 6644640"/>
              <a:gd name="connsiteX37" fmla="*/ 8953037 w 11968479"/>
              <a:gd name="connsiteY37" fmla="*/ 603149 h 6644640"/>
              <a:gd name="connsiteX38" fmla="*/ 8953037 w 11968479"/>
              <a:gd name="connsiteY38" fmla="*/ 606273 h 6644640"/>
              <a:gd name="connsiteX39" fmla="*/ 11968479 w 11968479"/>
              <a:gd name="connsiteY39" fmla="*/ 606273 h 6644640"/>
              <a:gd name="connsiteX40" fmla="*/ 11968479 w 11968479"/>
              <a:gd name="connsiteY40" fmla="*/ 1492288 h 6644640"/>
              <a:gd name="connsiteX41" fmla="*/ 8909684 w 11968479"/>
              <a:gd name="connsiteY41" fmla="*/ 1492288 h 6644640"/>
              <a:gd name="connsiteX42" fmla="*/ 8909684 w 11968479"/>
              <a:gd name="connsiteY42" fmla="*/ 1485149 h 6644640"/>
              <a:gd name="connsiteX43" fmla="*/ 8818244 w 11968479"/>
              <a:gd name="connsiteY43" fmla="*/ 1485149 h 6644640"/>
              <a:gd name="connsiteX44" fmla="*/ 8818244 w 11968479"/>
              <a:gd name="connsiteY44" fmla="*/ 1492288 h 6644640"/>
              <a:gd name="connsiteX45" fmla="*/ 5662991 w 11968479"/>
              <a:gd name="connsiteY45" fmla="*/ 1492288 h 6644640"/>
              <a:gd name="connsiteX46" fmla="*/ 5662991 w 11968479"/>
              <a:gd name="connsiteY46" fmla="*/ 1494115 h 6644640"/>
              <a:gd name="connsiteX47" fmla="*/ 5518991 w 11968479"/>
              <a:gd name="connsiteY47" fmla="*/ 1494115 h 6644640"/>
              <a:gd name="connsiteX48" fmla="*/ 5518991 w 11968479"/>
              <a:gd name="connsiteY48" fmla="*/ 1492288 h 6644640"/>
              <a:gd name="connsiteX49" fmla="*/ 2429510 w 11968479"/>
              <a:gd name="connsiteY49" fmla="*/ 1492288 h 6644640"/>
              <a:gd name="connsiteX50" fmla="*/ 2429510 w 11968479"/>
              <a:gd name="connsiteY50" fmla="*/ 606273 h 6644640"/>
              <a:gd name="connsiteX51" fmla="*/ 5543232 w 11968479"/>
              <a:gd name="connsiteY51" fmla="*/ 606273 h 6644640"/>
              <a:gd name="connsiteX52" fmla="*/ 5543232 w 11968479"/>
              <a:gd name="connsiteY52" fmla="*/ 612115 h 6644640"/>
              <a:gd name="connsiteX53" fmla="*/ 5634672 w 11968479"/>
              <a:gd name="connsiteY53" fmla="*/ 612115 h 6644640"/>
              <a:gd name="connsiteX54" fmla="*/ 5634672 w 11968479"/>
              <a:gd name="connsiteY54" fmla="*/ 606273 h 6644640"/>
              <a:gd name="connsiteX55" fmla="*/ 8809037 w 11968479"/>
              <a:gd name="connsiteY55" fmla="*/ 606273 h 6644640"/>
              <a:gd name="connsiteX56" fmla="*/ 0 w 11968479"/>
              <a:gd name="connsiteY56" fmla="*/ 0 h 6644640"/>
              <a:gd name="connsiteX57" fmla="*/ 11968479 w 11968479"/>
              <a:gd name="connsiteY57" fmla="*/ 0 h 6644640"/>
              <a:gd name="connsiteX58" fmla="*/ 11968479 w 11968479"/>
              <a:gd name="connsiteY58" fmla="*/ 513986 h 6644640"/>
              <a:gd name="connsiteX59" fmla="*/ 8909684 w 11968479"/>
              <a:gd name="connsiteY59" fmla="*/ 513986 h 6644640"/>
              <a:gd name="connsiteX60" fmla="*/ 8909684 w 11968479"/>
              <a:gd name="connsiteY60" fmla="*/ 513984 h 6644640"/>
              <a:gd name="connsiteX61" fmla="*/ 8818244 w 11968479"/>
              <a:gd name="connsiteY61" fmla="*/ 513984 h 6644640"/>
              <a:gd name="connsiteX62" fmla="*/ 8818244 w 11968479"/>
              <a:gd name="connsiteY62" fmla="*/ 513986 h 6644640"/>
              <a:gd name="connsiteX63" fmla="*/ 5634672 w 11968479"/>
              <a:gd name="connsiteY63" fmla="*/ 513986 h 6644640"/>
              <a:gd name="connsiteX64" fmla="*/ 5634672 w 11968479"/>
              <a:gd name="connsiteY64" fmla="*/ 513985 h 6644640"/>
              <a:gd name="connsiteX65" fmla="*/ 5543232 w 11968479"/>
              <a:gd name="connsiteY65" fmla="*/ 513985 h 6644640"/>
              <a:gd name="connsiteX66" fmla="*/ 5543232 w 11968479"/>
              <a:gd name="connsiteY66" fmla="*/ 513986 h 6644640"/>
              <a:gd name="connsiteX67" fmla="*/ 2429510 w 11968479"/>
              <a:gd name="connsiteY67" fmla="*/ 513986 h 6644640"/>
              <a:gd name="connsiteX68" fmla="*/ 2429510 w 11968479"/>
              <a:gd name="connsiteY68" fmla="*/ 513985 h 6644640"/>
              <a:gd name="connsiteX69" fmla="*/ 2338070 w 11968479"/>
              <a:gd name="connsiteY69" fmla="*/ 513985 h 6644640"/>
              <a:gd name="connsiteX70" fmla="*/ 2338070 w 11968479"/>
              <a:gd name="connsiteY70" fmla="*/ 513986 h 6644640"/>
              <a:gd name="connsiteX71" fmla="*/ 0 w 11968479"/>
              <a:gd name="connsiteY71" fmla="*/ 513986 h 664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68479" h="6644640">
                <a:moveTo>
                  <a:pt x="8909684" y="4095861"/>
                </a:moveTo>
                <a:lnTo>
                  <a:pt x="11968479" y="4095861"/>
                </a:lnTo>
                <a:lnTo>
                  <a:pt x="11968479" y="6644640"/>
                </a:lnTo>
                <a:lnTo>
                  <a:pt x="8909684" y="6644640"/>
                </a:lnTo>
                <a:close/>
                <a:moveTo>
                  <a:pt x="5634672" y="4095861"/>
                </a:moveTo>
                <a:lnTo>
                  <a:pt x="8818244" y="4095861"/>
                </a:lnTo>
                <a:lnTo>
                  <a:pt x="8818244" y="6644640"/>
                </a:lnTo>
                <a:lnTo>
                  <a:pt x="5634672" y="6644640"/>
                </a:lnTo>
                <a:close/>
                <a:moveTo>
                  <a:pt x="2429510" y="4095861"/>
                </a:moveTo>
                <a:lnTo>
                  <a:pt x="5543232" y="4095861"/>
                </a:lnTo>
                <a:lnTo>
                  <a:pt x="5543232" y="6644640"/>
                </a:lnTo>
                <a:lnTo>
                  <a:pt x="2429510" y="6644640"/>
                </a:lnTo>
                <a:close/>
                <a:moveTo>
                  <a:pt x="0" y="4095861"/>
                </a:moveTo>
                <a:lnTo>
                  <a:pt x="2338070" y="4095861"/>
                </a:lnTo>
                <a:lnTo>
                  <a:pt x="2338070" y="6644640"/>
                </a:lnTo>
                <a:lnTo>
                  <a:pt x="0" y="6644640"/>
                </a:lnTo>
                <a:close/>
                <a:moveTo>
                  <a:pt x="8909684" y="1584576"/>
                </a:moveTo>
                <a:lnTo>
                  <a:pt x="11968479" y="1584576"/>
                </a:lnTo>
                <a:lnTo>
                  <a:pt x="11968479" y="4003575"/>
                </a:lnTo>
                <a:lnTo>
                  <a:pt x="8909684" y="4003575"/>
                </a:lnTo>
                <a:close/>
                <a:moveTo>
                  <a:pt x="5634672" y="1584576"/>
                </a:moveTo>
                <a:lnTo>
                  <a:pt x="8818244" y="1584576"/>
                </a:lnTo>
                <a:lnTo>
                  <a:pt x="8818244" y="4003575"/>
                </a:lnTo>
                <a:lnTo>
                  <a:pt x="5634672" y="4003575"/>
                </a:lnTo>
                <a:close/>
                <a:moveTo>
                  <a:pt x="2429510" y="1584576"/>
                </a:moveTo>
                <a:lnTo>
                  <a:pt x="5543232" y="1584576"/>
                </a:lnTo>
                <a:lnTo>
                  <a:pt x="5543232" y="4003575"/>
                </a:lnTo>
                <a:lnTo>
                  <a:pt x="2429510" y="4003575"/>
                </a:lnTo>
                <a:close/>
                <a:moveTo>
                  <a:pt x="0" y="1584576"/>
                </a:moveTo>
                <a:lnTo>
                  <a:pt x="2338070" y="1584576"/>
                </a:lnTo>
                <a:lnTo>
                  <a:pt x="2338070" y="4003575"/>
                </a:lnTo>
                <a:lnTo>
                  <a:pt x="0" y="4003575"/>
                </a:lnTo>
                <a:close/>
                <a:moveTo>
                  <a:pt x="0" y="606273"/>
                </a:moveTo>
                <a:lnTo>
                  <a:pt x="2338070" y="606273"/>
                </a:lnTo>
                <a:lnTo>
                  <a:pt x="2338070" y="1492288"/>
                </a:lnTo>
                <a:lnTo>
                  <a:pt x="0" y="1492288"/>
                </a:lnTo>
                <a:close/>
                <a:moveTo>
                  <a:pt x="8809037" y="603149"/>
                </a:moveTo>
                <a:lnTo>
                  <a:pt x="8953037" y="603149"/>
                </a:lnTo>
                <a:lnTo>
                  <a:pt x="8953037" y="606273"/>
                </a:lnTo>
                <a:lnTo>
                  <a:pt x="11968479" y="606273"/>
                </a:lnTo>
                <a:lnTo>
                  <a:pt x="11968479" y="1492288"/>
                </a:lnTo>
                <a:lnTo>
                  <a:pt x="8909684" y="1492288"/>
                </a:lnTo>
                <a:lnTo>
                  <a:pt x="8909684" y="1485149"/>
                </a:lnTo>
                <a:lnTo>
                  <a:pt x="8818244" y="1485149"/>
                </a:lnTo>
                <a:lnTo>
                  <a:pt x="8818244" y="1492288"/>
                </a:lnTo>
                <a:lnTo>
                  <a:pt x="5662991" y="1492288"/>
                </a:lnTo>
                <a:lnTo>
                  <a:pt x="5662991" y="1494115"/>
                </a:lnTo>
                <a:lnTo>
                  <a:pt x="5518991" y="1494115"/>
                </a:lnTo>
                <a:lnTo>
                  <a:pt x="5518991" y="1492288"/>
                </a:lnTo>
                <a:lnTo>
                  <a:pt x="2429510" y="1492288"/>
                </a:lnTo>
                <a:lnTo>
                  <a:pt x="2429510" y="606273"/>
                </a:lnTo>
                <a:lnTo>
                  <a:pt x="5543232" y="606273"/>
                </a:lnTo>
                <a:lnTo>
                  <a:pt x="5543232" y="612115"/>
                </a:lnTo>
                <a:lnTo>
                  <a:pt x="5634672" y="612115"/>
                </a:lnTo>
                <a:lnTo>
                  <a:pt x="5634672" y="606273"/>
                </a:lnTo>
                <a:lnTo>
                  <a:pt x="8809037" y="606273"/>
                </a:lnTo>
                <a:close/>
                <a:moveTo>
                  <a:pt x="0" y="0"/>
                </a:moveTo>
                <a:lnTo>
                  <a:pt x="11968479" y="0"/>
                </a:lnTo>
                <a:lnTo>
                  <a:pt x="11968479" y="513986"/>
                </a:lnTo>
                <a:lnTo>
                  <a:pt x="8909684" y="513986"/>
                </a:lnTo>
                <a:lnTo>
                  <a:pt x="8909684" y="513984"/>
                </a:lnTo>
                <a:lnTo>
                  <a:pt x="8818244" y="513984"/>
                </a:lnTo>
                <a:lnTo>
                  <a:pt x="8818244" y="513986"/>
                </a:lnTo>
                <a:lnTo>
                  <a:pt x="5634672" y="513986"/>
                </a:lnTo>
                <a:lnTo>
                  <a:pt x="5634672" y="513985"/>
                </a:lnTo>
                <a:lnTo>
                  <a:pt x="5543232" y="513985"/>
                </a:lnTo>
                <a:lnTo>
                  <a:pt x="5543232" y="513986"/>
                </a:lnTo>
                <a:lnTo>
                  <a:pt x="2429510" y="513986"/>
                </a:lnTo>
                <a:lnTo>
                  <a:pt x="2429510" y="513985"/>
                </a:lnTo>
                <a:lnTo>
                  <a:pt x="2338070" y="513985"/>
                </a:lnTo>
                <a:lnTo>
                  <a:pt x="2338070" y="513986"/>
                </a:lnTo>
                <a:lnTo>
                  <a:pt x="0" y="513986"/>
                </a:lnTo>
                <a:close/>
              </a:path>
            </a:pathLst>
          </a:custGeom>
          <a:gradFill>
            <a:gsLst>
              <a:gs pos="100000">
                <a:srgbClr val="FFC0CB">
                  <a:alpha val="80000"/>
                </a:srgbClr>
              </a:gs>
              <a:gs pos="0">
                <a:srgbClr val="FF0000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89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925A2-8D8C-31DA-EC7C-5448BB6D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8DF674-E20E-CAB8-D454-948B75D2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1D41B5-68CB-ECBD-FD79-AE9201A4D224}"/>
              </a:ext>
            </a:extLst>
          </p:cNvPr>
          <p:cNvSpPr/>
          <p:nvPr/>
        </p:nvSpPr>
        <p:spPr>
          <a:xfrm>
            <a:off x="101602" y="86362"/>
            <a:ext cx="11988799" cy="6685279"/>
          </a:xfrm>
          <a:custGeom>
            <a:avLst/>
            <a:gdLst>
              <a:gd name="connsiteX0" fmla="*/ 8928124 w 11988799"/>
              <a:gd name="connsiteY0" fmla="*/ 4111586 h 6685279"/>
              <a:gd name="connsiteX1" fmla="*/ 11988799 w 11988799"/>
              <a:gd name="connsiteY1" fmla="*/ 4111586 h 6685279"/>
              <a:gd name="connsiteX2" fmla="*/ 11988799 w 11988799"/>
              <a:gd name="connsiteY2" fmla="*/ 6685279 h 6685279"/>
              <a:gd name="connsiteX3" fmla="*/ 8928124 w 11988799"/>
              <a:gd name="connsiteY3" fmla="*/ 6685279 h 6685279"/>
              <a:gd name="connsiteX4" fmla="*/ 5647335 w 11988799"/>
              <a:gd name="connsiteY4" fmla="*/ 4111586 h 6685279"/>
              <a:gd name="connsiteX5" fmla="*/ 7121930 w 11988799"/>
              <a:gd name="connsiteY5" fmla="*/ 4111586 h 6685279"/>
              <a:gd name="connsiteX6" fmla="*/ 7121930 w 11988799"/>
              <a:gd name="connsiteY6" fmla="*/ 4117004 h 6685279"/>
              <a:gd name="connsiteX7" fmla="*/ 7218374 w 11988799"/>
              <a:gd name="connsiteY7" fmla="*/ 4117004 h 6685279"/>
              <a:gd name="connsiteX8" fmla="*/ 7218374 w 11988799"/>
              <a:gd name="connsiteY8" fmla="*/ 4111586 h 6685279"/>
              <a:gd name="connsiteX9" fmla="*/ 8820124 w 11988799"/>
              <a:gd name="connsiteY9" fmla="*/ 4111586 h 6685279"/>
              <a:gd name="connsiteX10" fmla="*/ 8820124 w 11988799"/>
              <a:gd name="connsiteY10" fmla="*/ 6685279 h 6685279"/>
              <a:gd name="connsiteX11" fmla="*/ 5647335 w 11988799"/>
              <a:gd name="connsiteY11" fmla="*/ 6685279 h 6685279"/>
              <a:gd name="connsiteX12" fmla="*/ 2447950 w 11988799"/>
              <a:gd name="connsiteY12" fmla="*/ 4111586 h 6685279"/>
              <a:gd name="connsiteX13" fmla="*/ 5550890 w 11988799"/>
              <a:gd name="connsiteY13" fmla="*/ 4111586 h 6685279"/>
              <a:gd name="connsiteX14" fmla="*/ 5550890 w 11988799"/>
              <a:gd name="connsiteY14" fmla="*/ 6685279 h 6685279"/>
              <a:gd name="connsiteX15" fmla="*/ 2447950 w 11988799"/>
              <a:gd name="connsiteY15" fmla="*/ 6685279 h 6685279"/>
              <a:gd name="connsiteX16" fmla="*/ 0 w 11988799"/>
              <a:gd name="connsiteY16" fmla="*/ 4111586 h 6685279"/>
              <a:gd name="connsiteX17" fmla="*/ 2339950 w 11988799"/>
              <a:gd name="connsiteY17" fmla="*/ 4111586 h 6685279"/>
              <a:gd name="connsiteX18" fmla="*/ 2339950 w 11988799"/>
              <a:gd name="connsiteY18" fmla="*/ 6685279 h 6685279"/>
              <a:gd name="connsiteX19" fmla="*/ 0 w 11988799"/>
              <a:gd name="connsiteY19" fmla="*/ 6685279 h 6685279"/>
              <a:gd name="connsiteX20" fmla="*/ 7218374 w 11988799"/>
              <a:gd name="connsiteY20" fmla="*/ 1627150 h 6685279"/>
              <a:gd name="connsiteX21" fmla="*/ 11988799 w 11988799"/>
              <a:gd name="connsiteY21" fmla="*/ 1627150 h 6685279"/>
              <a:gd name="connsiteX22" fmla="*/ 11988799 w 11988799"/>
              <a:gd name="connsiteY22" fmla="*/ 4015142 h 6685279"/>
              <a:gd name="connsiteX23" fmla="*/ 8928124 w 11988799"/>
              <a:gd name="connsiteY23" fmla="*/ 4015142 h 6685279"/>
              <a:gd name="connsiteX24" fmla="*/ 8928124 w 11988799"/>
              <a:gd name="connsiteY24" fmla="*/ 4014858 h 6685279"/>
              <a:gd name="connsiteX25" fmla="*/ 8820124 w 11988799"/>
              <a:gd name="connsiteY25" fmla="*/ 4014858 h 6685279"/>
              <a:gd name="connsiteX26" fmla="*/ 8820124 w 11988799"/>
              <a:gd name="connsiteY26" fmla="*/ 4015142 h 6685279"/>
              <a:gd name="connsiteX27" fmla="*/ 7218374 w 11988799"/>
              <a:gd name="connsiteY27" fmla="*/ 4015142 h 6685279"/>
              <a:gd name="connsiteX28" fmla="*/ 2447950 w 11988799"/>
              <a:gd name="connsiteY28" fmla="*/ 1627150 h 6685279"/>
              <a:gd name="connsiteX29" fmla="*/ 7121930 w 11988799"/>
              <a:gd name="connsiteY29" fmla="*/ 1627150 h 6685279"/>
              <a:gd name="connsiteX30" fmla="*/ 7121930 w 11988799"/>
              <a:gd name="connsiteY30" fmla="*/ 4015142 h 6685279"/>
              <a:gd name="connsiteX31" fmla="*/ 5647335 w 11988799"/>
              <a:gd name="connsiteY31" fmla="*/ 4015142 h 6685279"/>
              <a:gd name="connsiteX32" fmla="*/ 5647335 w 11988799"/>
              <a:gd name="connsiteY32" fmla="*/ 4014858 h 6685279"/>
              <a:gd name="connsiteX33" fmla="*/ 5550890 w 11988799"/>
              <a:gd name="connsiteY33" fmla="*/ 4014858 h 6685279"/>
              <a:gd name="connsiteX34" fmla="*/ 5550890 w 11988799"/>
              <a:gd name="connsiteY34" fmla="*/ 4015142 h 6685279"/>
              <a:gd name="connsiteX35" fmla="*/ 2447950 w 11988799"/>
              <a:gd name="connsiteY35" fmla="*/ 4015142 h 6685279"/>
              <a:gd name="connsiteX36" fmla="*/ 0 w 11988799"/>
              <a:gd name="connsiteY36" fmla="*/ 1627150 h 6685279"/>
              <a:gd name="connsiteX37" fmla="*/ 2339950 w 11988799"/>
              <a:gd name="connsiteY37" fmla="*/ 1627150 h 6685279"/>
              <a:gd name="connsiteX38" fmla="*/ 2339950 w 11988799"/>
              <a:gd name="connsiteY38" fmla="*/ 4015142 h 6685279"/>
              <a:gd name="connsiteX39" fmla="*/ 0 w 11988799"/>
              <a:gd name="connsiteY39" fmla="*/ 4015142 h 6685279"/>
              <a:gd name="connsiteX40" fmla="*/ 2447950 w 11988799"/>
              <a:gd name="connsiteY40" fmla="*/ 646580 h 6685279"/>
              <a:gd name="connsiteX41" fmla="*/ 11988799 w 11988799"/>
              <a:gd name="connsiteY41" fmla="*/ 646580 h 6685279"/>
              <a:gd name="connsiteX42" fmla="*/ 11988799 w 11988799"/>
              <a:gd name="connsiteY42" fmla="*/ 1530706 h 6685279"/>
              <a:gd name="connsiteX43" fmla="*/ 7218374 w 11988799"/>
              <a:gd name="connsiteY43" fmla="*/ 1530706 h 6685279"/>
              <a:gd name="connsiteX44" fmla="*/ 7218374 w 11988799"/>
              <a:gd name="connsiteY44" fmla="*/ 1525004 h 6685279"/>
              <a:gd name="connsiteX45" fmla="*/ 7121930 w 11988799"/>
              <a:gd name="connsiteY45" fmla="*/ 1525004 h 6685279"/>
              <a:gd name="connsiteX46" fmla="*/ 7121930 w 11988799"/>
              <a:gd name="connsiteY46" fmla="*/ 1530706 h 6685279"/>
              <a:gd name="connsiteX47" fmla="*/ 2447950 w 11988799"/>
              <a:gd name="connsiteY47" fmla="*/ 1530706 h 6685279"/>
              <a:gd name="connsiteX48" fmla="*/ 0 w 11988799"/>
              <a:gd name="connsiteY48" fmla="*/ 646580 h 6685279"/>
              <a:gd name="connsiteX49" fmla="*/ 2339950 w 11988799"/>
              <a:gd name="connsiteY49" fmla="*/ 646580 h 6685279"/>
              <a:gd name="connsiteX50" fmla="*/ 2339950 w 11988799"/>
              <a:gd name="connsiteY50" fmla="*/ 1530706 h 6685279"/>
              <a:gd name="connsiteX51" fmla="*/ 0 w 11988799"/>
              <a:gd name="connsiteY51" fmla="*/ 1530706 h 6685279"/>
              <a:gd name="connsiteX52" fmla="*/ 0 w 11988799"/>
              <a:gd name="connsiteY52" fmla="*/ 0 h 6685279"/>
              <a:gd name="connsiteX53" fmla="*/ 11988799 w 11988799"/>
              <a:gd name="connsiteY53" fmla="*/ 0 h 6685279"/>
              <a:gd name="connsiteX54" fmla="*/ 11988799 w 11988799"/>
              <a:gd name="connsiteY54" fmla="*/ 550136 h 6685279"/>
              <a:gd name="connsiteX55" fmla="*/ 2447950 w 11988799"/>
              <a:gd name="connsiteY55" fmla="*/ 550136 h 6685279"/>
              <a:gd name="connsiteX56" fmla="*/ 2447950 w 11988799"/>
              <a:gd name="connsiteY56" fmla="*/ 550135 h 6685279"/>
              <a:gd name="connsiteX57" fmla="*/ 2339950 w 11988799"/>
              <a:gd name="connsiteY57" fmla="*/ 550135 h 6685279"/>
              <a:gd name="connsiteX58" fmla="*/ 2339950 w 11988799"/>
              <a:gd name="connsiteY58" fmla="*/ 550136 h 6685279"/>
              <a:gd name="connsiteX59" fmla="*/ 0 w 11988799"/>
              <a:gd name="connsiteY59" fmla="*/ 550136 h 668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988799" h="6685279">
                <a:moveTo>
                  <a:pt x="8928124" y="4111586"/>
                </a:moveTo>
                <a:lnTo>
                  <a:pt x="11988799" y="4111586"/>
                </a:lnTo>
                <a:lnTo>
                  <a:pt x="11988799" y="6685279"/>
                </a:lnTo>
                <a:lnTo>
                  <a:pt x="8928124" y="6685279"/>
                </a:lnTo>
                <a:close/>
                <a:moveTo>
                  <a:pt x="5647335" y="4111586"/>
                </a:moveTo>
                <a:lnTo>
                  <a:pt x="7121930" y="4111586"/>
                </a:lnTo>
                <a:lnTo>
                  <a:pt x="7121930" y="4117004"/>
                </a:lnTo>
                <a:lnTo>
                  <a:pt x="7218374" y="4117004"/>
                </a:lnTo>
                <a:lnTo>
                  <a:pt x="7218374" y="4111586"/>
                </a:lnTo>
                <a:lnTo>
                  <a:pt x="8820124" y="4111586"/>
                </a:lnTo>
                <a:lnTo>
                  <a:pt x="8820124" y="6685279"/>
                </a:lnTo>
                <a:lnTo>
                  <a:pt x="5647335" y="6685279"/>
                </a:lnTo>
                <a:close/>
                <a:moveTo>
                  <a:pt x="2447950" y="4111586"/>
                </a:moveTo>
                <a:lnTo>
                  <a:pt x="5550890" y="4111586"/>
                </a:lnTo>
                <a:lnTo>
                  <a:pt x="5550890" y="6685279"/>
                </a:lnTo>
                <a:lnTo>
                  <a:pt x="2447950" y="6685279"/>
                </a:lnTo>
                <a:close/>
                <a:moveTo>
                  <a:pt x="0" y="4111586"/>
                </a:moveTo>
                <a:lnTo>
                  <a:pt x="2339950" y="4111586"/>
                </a:lnTo>
                <a:lnTo>
                  <a:pt x="2339950" y="6685279"/>
                </a:lnTo>
                <a:lnTo>
                  <a:pt x="0" y="6685279"/>
                </a:lnTo>
                <a:close/>
                <a:moveTo>
                  <a:pt x="7218374" y="1627150"/>
                </a:moveTo>
                <a:lnTo>
                  <a:pt x="11988799" y="1627150"/>
                </a:lnTo>
                <a:lnTo>
                  <a:pt x="11988799" y="4015142"/>
                </a:lnTo>
                <a:lnTo>
                  <a:pt x="8928124" y="4015142"/>
                </a:lnTo>
                <a:lnTo>
                  <a:pt x="8928124" y="4014858"/>
                </a:lnTo>
                <a:lnTo>
                  <a:pt x="8820124" y="4014858"/>
                </a:lnTo>
                <a:lnTo>
                  <a:pt x="8820124" y="4015142"/>
                </a:lnTo>
                <a:lnTo>
                  <a:pt x="7218374" y="4015142"/>
                </a:lnTo>
                <a:close/>
                <a:moveTo>
                  <a:pt x="2447950" y="1627150"/>
                </a:moveTo>
                <a:lnTo>
                  <a:pt x="7121930" y="1627150"/>
                </a:lnTo>
                <a:lnTo>
                  <a:pt x="7121930" y="4015142"/>
                </a:lnTo>
                <a:lnTo>
                  <a:pt x="5647335" y="4015142"/>
                </a:lnTo>
                <a:lnTo>
                  <a:pt x="5647335" y="4014858"/>
                </a:lnTo>
                <a:lnTo>
                  <a:pt x="5550890" y="4014858"/>
                </a:lnTo>
                <a:lnTo>
                  <a:pt x="5550890" y="4015142"/>
                </a:lnTo>
                <a:lnTo>
                  <a:pt x="2447950" y="4015142"/>
                </a:lnTo>
                <a:close/>
                <a:moveTo>
                  <a:pt x="0" y="1627150"/>
                </a:moveTo>
                <a:lnTo>
                  <a:pt x="2339950" y="1627150"/>
                </a:lnTo>
                <a:lnTo>
                  <a:pt x="2339950" y="4015142"/>
                </a:lnTo>
                <a:lnTo>
                  <a:pt x="0" y="4015142"/>
                </a:lnTo>
                <a:close/>
                <a:moveTo>
                  <a:pt x="2447950" y="646580"/>
                </a:moveTo>
                <a:lnTo>
                  <a:pt x="11988799" y="646580"/>
                </a:lnTo>
                <a:lnTo>
                  <a:pt x="11988799" y="1530706"/>
                </a:lnTo>
                <a:lnTo>
                  <a:pt x="7218374" y="1530706"/>
                </a:lnTo>
                <a:lnTo>
                  <a:pt x="7218374" y="1525004"/>
                </a:lnTo>
                <a:lnTo>
                  <a:pt x="7121930" y="1525004"/>
                </a:lnTo>
                <a:lnTo>
                  <a:pt x="7121930" y="1530706"/>
                </a:lnTo>
                <a:lnTo>
                  <a:pt x="2447950" y="1530706"/>
                </a:lnTo>
                <a:close/>
                <a:moveTo>
                  <a:pt x="0" y="646580"/>
                </a:moveTo>
                <a:lnTo>
                  <a:pt x="2339950" y="646580"/>
                </a:lnTo>
                <a:lnTo>
                  <a:pt x="2339950" y="1530706"/>
                </a:lnTo>
                <a:lnTo>
                  <a:pt x="0" y="1530706"/>
                </a:lnTo>
                <a:close/>
                <a:moveTo>
                  <a:pt x="0" y="0"/>
                </a:moveTo>
                <a:lnTo>
                  <a:pt x="11988799" y="0"/>
                </a:lnTo>
                <a:lnTo>
                  <a:pt x="11988799" y="550136"/>
                </a:lnTo>
                <a:lnTo>
                  <a:pt x="2447950" y="550136"/>
                </a:lnTo>
                <a:lnTo>
                  <a:pt x="2447950" y="550135"/>
                </a:lnTo>
                <a:lnTo>
                  <a:pt x="2339950" y="550135"/>
                </a:lnTo>
                <a:lnTo>
                  <a:pt x="2339950" y="550136"/>
                </a:lnTo>
                <a:lnTo>
                  <a:pt x="0" y="550136"/>
                </a:lnTo>
                <a:close/>
              </a:path>
            </a:pathLst>
          </a:custGeom>
          <a:gradFill>
            <a:gsLst>
              <a:gs pos="100000">
                <a:srgbClr val="FFA500">
                  <a:alpha val="50000"/>
                </a:srgbClr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6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6A039-CC1D-1F94-F457-AA1EE4AB4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4AD0A-8F82-AC4A-3B00-B0E512CB1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334B08-5006-DEED-23B8-D101721AD33B}"/>
              </a:ext>
            </a:extLst>
          </p:cNvPr>
          <p:cNvSpPr/>
          <p:nvPr/>
        </p:nvSpPr>
        <p:spPr>
          <a:xfrm>
            <a:off x="111762" y="137162"/>
            <a:ext cx="11968479" cy="6583679"/>
          </a:xfrm>
          <a:custGeom>
            <a:avLst/>
            <a:gdLst>
              <a:gd name="connsiteX0" fmla="*/ 8909684 w 11968479"/>
              <a:gd name="connsiteY0" fmla="*/ 4058284 h 6583679"/>
              <a:gd name="connsiteX1" fmla="*/ 11968479 w 11968479"/>
              <a:gd name="connsiteY1" fmla="*/ 4058284 h 6583679"/>
              <a:gd name="connsiteX2" fmla="*/ 11968479 w 11968479"/>
              <a:gd name="connsiteY2" fmla="*/ 6583679 h 6583679"/>
              <a:gd name="connsiteX3" fmla="*/ 8909684 w 11968479"/>
              <a:gd name="connsiteY3" fmla="*/ 6583679 h 6583679"/>
              <a:gd name="connsiteX4" fmla="*/ 5634672 w 11968479"/>
              <a:gd name="connsiteY4" fmla="*/ 4058284 h 6583679"/>
              <a:gd name="connsiteX5" fmla="*/ 8818244 w 11968479"/>
              <a:gd name="connsiteY5" fmla="*/ 4058284 h 6583679"/>
              <a:gd name="connsiteX6" fmla="*/ 8818244 w 11968479"/>
              <a:gd name="connsiteY6" fmla="*/ 6583679 h 6583679"/>
              <a:gd name="connsiteX7" fmla="*/ 5634672 w 11968479"/>
              <a:gd name="connsiteY7" fmla="*/ 6583679 h 6583679"/>
              <a:gd name="connsiteX8" fmla="*/ 2429510 w 11968479"/>
              <a:gd name="connsiteY8" fmla="*/ 4058284 h 6583679"/>
              <a:gd name="connsiteX9" fmla="*/ 5543232 w 11968479"/>
              <a:gd name="connsiteY9" fmla="*/ 4058284 h 6583679"/>
              <a:gd name="connsiteX10" fmla="*/ 5543232 w 11968479"/>
              <a:gd name="connsiteY10" fmla="*/ 6583679 h 6583679"/>
              <a:gd name="connsiteX11" fmla="*/ 2429510 w 11968479"/>
              <a:gd name="connsiteY11" fmla="*/ 6583679 h 6583679"/>
              <a:gd name="connsiteX12" fmla="*/ 0 w 11968479"/>
              <a:gd name="connsiteY12" fmla="*/ 4058284 h 6583679"/>
              <a:gd name="connsiteX13" fmla="*/ 2338070 w 11968479"/>
              <a:gd name="connsiteY13" fmla="*/ 4058284 h 6583679"/>
              <a:gd name="connsiteX14" fmla="*/ 2338070 w 11968479"/>
              <a:gd name="connsiteY14" fmla="*/ 6583679 h 6583679"/>
              <a:gd name="connsiteX15" fmla="*/ 0 w 11968479"/>
              <a:gd name="connsiteY15" fmla="*/ 6583679 h 6583679"/>
              <a:gd name="connsiteX16" fmla="*/ 8909684 w 11968479"/>
              <a:gd name="connsiteY16" fmla="*/ 1570038 h 6583679"/>
              <a:gd name="connsiteX17" fmla="*/ 11968479 w 11968479"/>
              <a:gd name="connsiteY17" fmla="*/ 1570038 h 6583679"/>
              <a:gd name="connsiteX18" fmla="*/ 11968479 w 11968479"/>
              <a:gd name="connsiteY18" fmla="*/ 3966844 h 6583679"/>
              <a:gd name="connsiteX19" fmla="*/ 8909684 w 11968479"/>
              <a:gd name="connsiteY19" fmla="*/ 3966844 h 6583679"/>
              <a:gd name="connsiteX20" fmla="*/ 5634672 w 11968479"/>
              <a:gd name="connsiteY20" fmla="*/ 1570038 h 6583679"/>
              <a:gd name="connsiteX21" fmla="*/ 8818244 w 11968479"/>
              <a:gd name="connsiteY21" fmla="*/ 1570038 h 6583679"/>
              <a:gd name="connsiteX22" fmla="*/ 8818244 w 11968479"/>
              <a:gd name="connsiteY22" fmla="*/ 3966844 h 6583679"/>
              <a:gd name="connsiteX23" fmla="*/ 5634672 w 11968479"/>
              <a:gd name="connsiteY23" fmla="*/ 3966844 h 6583679"/>
              <a:gd name="connsiteX24" fmla="*/ 2429510 w 11968479"/>
              <a:gd name="connsiteY24" fmla="*/ 1570038 h 6583679"/>
              <a:gd name="connsiteX25" fmla="*/ 5543232 w 11968479"/>
              <a:gd name="connsiteY25" fmla="*/ 1570038 h 6583679"/>
              <a:gd name="connsiteX26" fmla="*/ 5543232 w 11968479"/>
              <a:gd name="connsiteY26" fmla="*/ 3966844 h 6583679"/>
              <a:gd name="connsiteX27" fmla="*/ 2429510 w 11968479"/>
              <a:gd name="connsiteY27" fmla="*/ 3966844 h 6583679"/>
              <a:gd name="connsiteX28" fmla="*/ 0 w 11968479"/>
              <a:gd name="connsiteY28" fmla="*/ 1570038 h 6583679"/>
              <a:gd name="connsiteX29" fmla="*/ 2338070 w 11968479"/>
              <a:gd name="connsiteY29" fmla="*/ 1570038 h 6583679"/>
              <a:gd name="connsiteX30" fmla="*/ 2338070 w 11968479"/>
              <a:gd name="connsiteY30" fmla="*/ 3966844 h 6583679"/>
              <a:gd name="connsiteX31" fmla="*/ 0 w 11968479"/>
              <a:gd name="connsiteY31" fmla="*/ 3966844 h 6583679"/>
              <a:gd name="connsiteX32" fmla="*/ 0 w 11968479"/>
              <a:gd name="connsiteY32" fmla="*/ 600710 h 6583679"/>
              <a:gd name="connsiteX33" fmla="*/ 2338070 w 11968479"/>
              <a:gd name="connsiteY33" fmla="*/ 600710 h 6583679"/>
              <a:gd name="connsiteX34" fmla="*/ 2338070 w 11968479"/>
              <a:gd name="connsiteY34" fmla="*/ 1478597 h 6583679"/>
              <a:gd name="connsiteX35" fmla="*/ 0 w 11968479"/>
              <a:gd name="connsiteY35" fmla="*/ 1478597 h 6583679"/>
              <a:gd name="connsiteX36" fmla="*/ 8809039 w 11968479"/>
              <a:gd name="connsiteY36" fmla="*/ 594482 h 6583679"/>
              <a:gd name="connsiteX37" fmla="*/ 8953039 w 11968479"/>
              <a:gd name="connsiteY37" fmla="*/ 594482 h 6583679"/>
              <a:gd name="connsiteX38" fmla="*/ 8953039 w 11968479"/>
              <a:gd name="connsiteY38" fmla="*/ 600710 h 6583679"/>
              <a:gd name="connsiteX39" fmla="*/ 11968479 w 11968479"/>
              <a:gd name="connsiteY39" fmla="*/ 600710 h 6583679"/>
              <a:gd name="connsiteX40" fmla="*/ 11968479 w 11968479"/>
              <a:gd name="connsiteY40" fmla="*/ 1478597 h 6583679"/>
              <a:gd name="connsiteX41" fmla="*/ 8909684 w 11968479"/>
              <a:gd name="connsiteY41" fmla="*/ 1478597 h 6583679"/>
              <a:gd name="connsiteX42" fmla="*/ 8909684 w 11968479"/>
              <a:gd name="connsiteY42" fmla="*/ 1476482 h 6583679"/>
              <a:gd name="connsiteX43" fmla="*/ 8818244 w 11968479"/>
              <a:gd name="connsiteY43" fmla="*/ 1476482 h 6583679"/>
              <a:gd name="connsiteX44" fmla="*/ 8818244 w 11968479"/>
              <a:gd name="connsiteY44" fmla="*/ 1478597 h 6583679"/>
              <a:gd name="connsiteX45" fmla="*/ 5634672 w 11968479"/>
              <a:gd name="connsiteY45" fmla="*/ 1478597 h 6583679"/>
              <a:gd name="connsiteX46" fmla="*/ 5634672 w 11968479"/>
              <a:gd name="connsiteY46" fmla="*/ 1476483 h 6583679"/>
              <a:gd name="connsiteX47" fmla="*/ 5543232 w 11968479"/>
              <a:gd name="connsiteY47" fmla="*/ 1476483 h 6583679"/>
              <a:gd name="connsiteX48" fmla="*/ 5543232 w 11968479"/>
              <a:gd name="connsiteY48" fmla="*/ 1478597 h 6583679"/>
              <a:gd name="connsiteX49" fmla="*/ 2429510 w 11968479"/>
              <a:gd name="connsiteY49" fmla="*/ 1478597 h 6583679"/>
              <a:gd name="connsiteX50" fmla="*/ 2429510 w 11968479"/>
              <a:gd name="connsiteY50" fmla="*/ 600710 h 6583679"/>
              <a:gd name="connsiteX51" fmla="*/ 5518991 w 11968479"/>
              <a:gd name="connsiteY51" fmla="*/ 600710 h 6583679"/>
              <a:gd name="connsiteX52" fmla="*/ 5518991 w 11968479"/>
              <a:gd name="connsiteY52" fmla="*/ 594483 h 6583679"/>
              <a:gd name="connsiteX53" fmla="*/ 5662991 w 11968479"/>
              <a:gd name="connsiteY53" fmla="*/ 594483 h 6583679"/>
              <a:gd name="connsiteX54" fmla="*/ 5662991 w 11968479"/>
              <a:gd name="connsiteY54" fmla="*/ 600710 h 6583679"/>
              <a:gd name="connsiteX55" fmla="*/ 8809039 w 11968479"/>
              <a:gd name="connsiteY55" fmla="*/ 600710 h 6583679"/>
              <a:gd name="connsiteX56" fmla="*/ 0 w 11968479"/>
              <a:gd name="connsiteY56" fmla="*/ 0 h 6583679"/>
              <a:gd name="connsiteX57" fmla="*/ 11968479 w 11968479"/>
              <a:gd name="connsiteY57" fmla="*/ 0 h 6583679"/>
              <a:gd name="connsiteX58" fmla="*/ 11968479 w 11968479"/>
              <a:gd name="connsiteY58" fmla="*/ 509270 h 6583679"/>
              <a:gd name="connsiteX59" fmla="*/ 8909684 w 11968479"/>
              <a:gd name="connsiteY59" fmla="*/ 509270 h 6583679"/>
              <a:gd name="connsiteX60" fmla="*/ 8909684 w 11968479"/>
              <a:gd name="connsiteY60" fmla="*/ 509268 h 6583679"/>
              <a:gd name="connsiteX61" fmla="*/ 8818244 w 11968479"/>
              <a:gd name="connsiteY61" fmla="*/ 509268 h 6583679"/>
              <a:gd name="connsiteX62" fmla="*/ 8818244 w 11968479"/>
              <a:gd name="connsiteY62" fmla="*/ 509270 h 6583679"/>
              <a:gd name="connsiteX63" fmla="*/ 5634672 w 11968479"/>
              <a:gd name="connsiteY63" fmla="*/ 509270 h 6583679"/>
              <a:gd name="connsiteX64" fmla="*/ 5634672 w 11968479"/>
              <a:gd name="connsiteY64" fmla="*/ 509269 h 6583679"/>
              <a:gd name="connsiteX65" fmla="*/ 5543232 w 11968479"/>
              <a:gd name="connsiteY65" fmla="*/ 509269 h 6583679"/>
              <a:gd name="connsiteX66" fmla="*/ 5543232 w 11968479"/>
              <a:gd name="connsiteY66" fmla="*/ 509270 h 6583679"/>
              <a:gd name="connsiteX67" fmla="*/ 2429510 w 11968479"/>
              <a:gd name="connsiteY67" fmla="*/ 509270 h 6583679"/>
              <a:gd name="connsiteX68" fmla="*/ 2429510 w 11968479"/>
              <a:gd name="connsiteY68" fmla="*/ 509269 h 6583679"/>
              <a:gd name="connsiteX69" fmla="*/ 2338070 w 11968479"/>
              <a:gd name="connsiteY69" fmla="*/ 509269 h 6583679"/>
              <a:gd name="connsiteX70" fmla="*/ 2338070 w 11968479"/>
              <a:gd name="connsiteY70" fmla="*/ 509270 h 6583679"/>
              <a:gd name="connsiteX71" fmla="*/ 0 w 11968479"/>
              <a:gd name="connsiteY71" fmla="*/ 509270 h 658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968479" h="6583679">
                <a:moveTo>
                  <a:pt x="8909684" y="4058284"/>
                </a:moveTo>
                <a:lnTo>
                  <a:pt x="11968479" y="4058284"/>
                </a:lnTo>
                <a:lnTo>
                  <a:pt x="11968479" y="6583679"/>
                </a:lnTo>
                <a:lnTo>
                  <a:pt x="8909684" y="6583679"/>
                </a:lnTo>
                <a:close/>
                <a:moveTo>
                  <a:pt x="5634672" y="4058284"/>
                </a:moveTo>
                <a:lnTo>
                  <a:pt x="8818244" y="4058284"/>
                </a:lnTo>
                <a:lnTo>
                  <a:pt x="8818244" y="6583679"/>
                </a:lnTo>
                <a:lnTo>
                  <a:pt x="5634672" y="6583679"/>
                </a:lnTo>
                <a:close/>
                <a:moveTo>
                  <a:pt x="2429510" y="4058284"/>
                </a:moveTo>
                <a:lnTo>
                  <a:pt x="5543232" y="4058284"/>
                </a:lnTo>
                <a:lnTo>
                  <a:pt x="5543232" y="6583679"/>
                </a:lnTo>
                <a:lnTo>
                  <a:pt x="2429510" y="6583679"/>
                </a:lnTo>
                <a:close/>
                <a:moveTo>
                  <a:pt x="0" y="4058284"/>
                </a:moveTo>
                <a:lnTo>
                  <a:pt x="2338070" y="4058284"/>
                </a:lnTo>
                <a:lnTo>
                  <a:pt x="2338070" y="6583679"/>
                </a:lnTo>
                <a:lnTo>
                  <a:pt x="0" y="6583679"/>
                </a:lnTo>
                <a:close/>
                <a:moveTo>
                  <a:pt x="8909684" y="1570038"/>
                </a:moveTo>
                <a:lnTo>
                  <a:pt x="11968479" y="1570038"/>
                </a:lnTo>
                <a:lnTo>
                  <a:pt x="11968479" y="3966844"/>
                </a:lnTo>
                <a:lnTo>
                  <a:pt x="8909684" y="3966844"/>
                </a:lnTo>
                <a:close/>
                <a:moveTo>
                  <a:pt x="5634672" y="1570038"/>
                </a:moveTo>
                <a:lnTo>
                  <a:pt x="8818244" y="1570038"/>
                </a:lnTo>
                <a:lnTo>
                  <a:pt x="8818244" y="3966844"/>
                </a:lnTo>
                <a:lnTo>
                  <a:pt x="5634672" y="3966844"/>
                </a:lnTo>
                <a:close/>
                <a:moveTo>
                  <a:pt x="2429510" y="1570038"/>
                </a:moveTo>
                <a:lnTo>
                  <a:pt x="5543232" y="1570038"/>
                </a:lnTo>
                <a:lnTo>
                  <a:pt x="5543232" y="3966844"/>
                </a:lnTo>
                <a:lnTo>
                  <a:pt x="2429510" y="3966844"/>
                </a:lnTo>
                <a:close/>
                <a:moveTo>
                  <a:pt x="0" y="1570038"/>
                </a:moveTo>
                <a:lnTo>
                  <a:pt x="2338070" y="1570038"/>
                </a:lnTo>
                <a:lnTo>
                  <a:pt x="2338070" y="3966844"/>
                </a:lnTo>
                <a:lnTo>
                  <a:pt x="0" y="3966844"/>
                </a:lnTo>
                <a:close/>
                <a:moveTo>
                  <a:pt x="0" y="600710"/>
                </a:moveTo>
                <a:lnTo>
                  <a:pt x="2338070" y="600710"/>
                </a:lnTo>
                <a:lnTo>
                  <a:pt x="2338070" y="1478597"/>
                </a:lnTo>
                <a:lnTo>
                  <a:pt x="0" y="1478597"/>
                </a:lnTo>
                <a:close/>
                <a:moveTo>
                  <a:pt x="8809039" y="594482"/>
                </a:moveTo>
                <a:lnTo>
                  <a:pt x="8953039" y="594482"/>
                </a:lnTo>
                <a:lnTo>
                  <a:pt x="8953039" y="600710"/>
                </a:lnTo>
                <a:lnTo>
                  <a:pt x="11968479" y="600710"/>
                </a:lnTo>
                <a:lnTo>
                  <a:pt x="11968479" y="1478597"/>
                </a:lnTo>
                <a:lnTo>
                  <a:pt x="8909684" y="1478597"/>
                </a:lnTo>
                <a:lnTo>
                  <a:pt x="8909684" y="1476482"/>
                </a:lnTo>
                <a:lnTo>
                  <a:pt x="8818244" y="1476482"/>
                </a:lnTo>
                <a:lnTo>
                  <a:pt x="8818244" y="1478597"/>
                </a:lnTo>
                <a:lnTo>
                  <a:pt x="5634672" y="1478597"/>
                </a:lnTo>
                <a:lnTo>
                  <a:pt x="5634672" y="1476483"/>
                </a:lnTo>
                <a:lnTo>
                  <a:pt x="5543232" y="1476483"/>
                </a:lnTo>
                <a:lnTo>
                  <a:pt x="5543232" y="1478597"/>
                </a:lnTo>
                <a:lnTo>
                  <a:pt x="2429510" y="1478597"/>
                </a:lnTo>
                <a:lnTo>
                  <a:pt x="2429510" y="600710"/>
                </a:lnTo>
                <a:lnTo>
                  <a:pt x="5518991" y="600710"/>
                </a:lnTo>
                <a:lnTo>
                  <a:pt x="5518991" y="594483"/>
                </a:lnTo>
                <a:lnTo>
                  <a:pt x="5662991" y="594483"/>
                </a:lnTo>
                <a:lnTo>
                  <a:pt x="5662991" y="600710"/>
                </a:lnTo>
                <a:lnTo>
                  <a:pt x="8809039" y="600710"/>
                </a:lnTo>
                <a:close/>
                <a:moveTo>
                  <a:pt x="0" y="0"/>
                </a:moveTo>
                <a:lnTo>
                  <a:pt x="11968479" y="0"/>
                </a:lnTo>
                <a:lnTo>
                  <a:pt x="11968479" y="509270"/>
                </a:lnTo>
                <a:lnTo>
                  <a:pt x="8909684" y="509270"/>
                </a:lnTo>
                <a:lnTo>
                  <a:pt x="8909684" y="509268"/>
                </a:lnTo>
                <a:lnTo>
                  <a:pt x="8818244" y="509268"/>
                </a:lnTo>
                <a:lnTo>
                  <a:pt x="8818244" y="509270"/>
                </a:lnTo>
                <a:lnTo>
                  <a:pt x="5634672" y="509270"/>
                </a:lnTo>
                <a:lnTo>
                  <a:pt x="5634672" y="509269"/>
                </a:lnTo>
                <a:lnTo>
                  <a:pt x="5543232" y="509269"/>
                </a:lnTo>
                <a:lnTo>
                  <a:pt x="5543232" y="509270"/>
                </a:lnTo>
                <a:lnTo>
                  <a:pt x="2429510" y="509270"/>
                </a:lnTo>
                <a:lnTo>
                  <a:pt x="2429510" y="509269"/>
                </a:lnTo>
                <a:lnTo>
                  <a:pt x="2338070" y="509269"/>
                </a:lnTo>
                <a:lnTo>
                  <a:pt x="2338070" y="509270"/>
                </a:lnTo>
                <a:lnTo>
                  <a:pt x="0" y="509270"/>
                </a:lnTo>
                <a:close/>
              </a:path>
            </a:pathLst>
          </a:custGeom>
          <a:gradFill>
            <a:gsLst>
              <a:gs pos="100000">
                <a:srgbClr val="FFA500">
                  <a:alpha val="50000"/>
                </a:srgbClr>
              </a:gs>
              <a:gs pos="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1254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R PILLAI</dc:creator>
  <cp:lastModifiedBy>AKASH R PILLAI</cp:lastModifiedBy>
  <cp:revision>3</cp:revision>
  <dcterms:created xsi:type="dcterms:W3CDTF">2024-02-14T11:01:11Z</dcterms:created>
  <dcterms:modified xsi:type="dcterms:W3CDTF">2024-02-18T06:13:02Z</dcterms:modified>
</cp:coreProperties>
</file>